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C87FEA1-01F5-4253-8DC6-88F5BE558C1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D9E1080-1109-409B-92E2-68EA0E653F7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7FEA1-01F5-4253-8DC6-88F5BE558C1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E1080-1109-409B-92E2-68EA0E653F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7FEA1-01F5-4253-8DC6-88F5BE558C1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E1080-1109-409B-92E2-68EA0E653F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C87FEA1-01F5-4253-8DC6-88F5BE558C1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D9E1080-1109-409B-92E2-68EA0E653F7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C87FEA1-01F5-4253-8DC6-88F5BE558C1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D9E1080-1109-409B-92E2-68EA0E653F7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7FEA1-01F5-4253-8DC6-88F5BE558C1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E1080-1109-409B-92E2-68EA0E653F7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7FEA1-01F5-4253-8DC6-88F5BE558C1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E1080-1109-409B-92E2-68EA0E653F7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C87FEA1-01F5-4253-8DC6-88F5BE558C1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D9E1080-1109-409B-92E2-68EA0E653F7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7FEA1-01F5-4253-8DC6-88F5BE558C1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E1080-1109-409B-92E2-68EA0E653F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C87FEA1-01F5-4253-8DC6-88F5BE558C1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D9E1080-1109-409B-92E2-68EA0E653F7B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C87FEA1-01F5-4253-8DC6-88F5BE558C1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D9E1080-1109-409B-92E2-68EA0E653F7B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C87FEA1-01F5-4253-8DC6-88F5BE558C14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D9E1080-1109-409B-92E2-68EA0E653F7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English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Nov.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87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DOL</a:t>
            </a:r>
          </a:p>
          <a:p>
            <a:r>
              <a:rPr lang="en-US" dirty="0" smtClean="0"/>
              <a:t>Chapter 5</a:t>
            </a:r>
          </a:p>
          <a:p>
            <a:r>
              <a:rPr lang="en-US" dirty="0" smtClean="0"/>
              <a:t>New AR</a:t>
            </a:r>
          </a:p>
          <a:p>
            <a:r>
              <a:rPr lang="en-US" dirty="0" smtClean="0"/>
              <a:t>Go to Library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89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4400" dirty="0" err="1" smtClean="0"/>
              <a:t>Independant</a:t>
            </a:r>
            <a:endParaRPr lang="en-US" sz="4400" dirty="0" smtClean="0"/>
          </a:p>
          <a:p>
            <a:r>
              <a:rPr lang="en-US" sz="4400" dirty="0" smtClean="0"/>
              <a:t>Fiery</a:t>
            </a:r>
          </a:p>
          <a:p>
            <a:r>
              <a:rPr lang="en-US" sz="4400" dirty="0" err="1" smtClean="0"/>
              <a:t>Scissers</a:t>
            </a:r>
            <a:endParaRPr lang="en-US" sz="4400" dirty="0" smtClean="0"/>
          </a:p>
          <a:p>
            <a:r>
              <a:rPr lang="en-US" sz="4400" dirty="0" err="1" smtClean="0"/>
              <a:t>Trully</a:t>
            </a:r>
            <a:endParaRPr lang="en-US" sz="4400" dirty="0" smtClean="0"/>
          </a:p>
          <a:p>
            <a:r>
              <a:rPr lang="en-US" sz="4400" dirty="0" err="1" smtClean="0"/>
              <a:t>Katchup</a:t>
            </a:r>
            <a:endParaRPr lang="en-US" sz="4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5825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How does Kino change in this chapter? VERY, VERY important!!!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59020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</a:t>
            </a:r>
            <a:endParaRPr lang="en-US" dirty="0"/>
          </a:p>
        </p:txBody>
      </p:sp>
      <p:pic>
        <p:nvPicPr>
          <p:cNvPr id="4" name="Picture 2" descr="bajamap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533400"/>
            <a:ext cx="3505200" cy="541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6834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435</TotalTime>
  <Words>35</Words>
  <Application>Microsoft Office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Oriel</vt:lpstr>
      <vt:lpstr>English</vt:lpstr>
      <vt:lpstr>Agenda</vt:lpstr>
      <vt:lpstr>DOL</vt:lpstr>
      <vt:lpstr>Chapter 5</vt:lpstr>
      <vt:lpstr>Setting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</dc:title>
  <dc:creator>Angie McCall</dc:creator>
  <cp:lastModifiedBy>Angie McCall</cp:lastModifiedBy>
  <cp:revision>3</cp:revision>
  <dcterms:created xsi:type="dcterms:W3CDTF">2012-11-05T13:43:04Z</dcterms:created>
  <dcterms:modified xsi:type="dcterms:W3CDTF">2012-11-05T20:58:52Z</dcterms:modified>
</cp:coreProperties>
</file>